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Churn Prediction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customer churn for telecom companies using machine learning. A Python backend and React frontend work together to identify at-risk customers and enable proactive retention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938" y="541258"/>
            <a:ext cx="776692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Requirements &amp; Deployment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4938" y="2127171"/>
            <a:ext cx="7766923" cy="1478756"/>
          </a:xfrm>
          <a:prstGeom prst="roundRect">
            <a:avLst>
              <a:gd name="adj" fmla="val 319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9250" y="2331482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379250" y="2772251"/>
            <a:ext cx="735830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customer data with demographics, service usage, and billing information.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4938" y="3802618"/>
            <a:ext cx="7766923" cy="1164074"/>
          </a:xfrm>
          <a:prstGeom prst="roundRect">
            <a:avLst>
              <a:gd name="adj" fmla="val 4056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79250" y="400692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Infrastructure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379250" y="4447699"/>
            <a:ext cx="735830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Sufficient CPU and memory for model training and inference.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4938" y="5163383"/>
            <a:ext cx="7766923" cy="1164074"/>
          </a:xfrm>
          <a:prstGeom prst="roundRect">
            <a:avLst>
              <a:gd name="adj" fmla="val 4056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79250" y="5367695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379250" y="5808464"/>
            <a:ext cx="735830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Python, Flask, Scikit-learn, Pandas, Joblib, and supporting libraries.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4938" y="6524149"/>
            <a:ext cx="7766923" cy="1164074"/>
          </a:xfrm>
          <a:prstGeom prst="roundRect">
            <a:avLst>
              <a:gd name="adj" fmla="val 4056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79250" y="6728460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Interface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379250" y="7169229"/>
            <a:ext cx="735830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 API endpoint and user-friendly frontend for predictions.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86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088" y="553998"/>
            <a:ext cx="5288161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It Works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5088" y="1517213"/>
            <a:ext cx="20145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5088" y="1836777"/>
            <a:ext cx="7733824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705088" y="1983224"/>
            <a:ext cx="264402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Input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05088" y="2434590"/>
            <a:ext cx="773382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input customer data through a web form on the frontend.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5088" y="3109436"/>
            <a:ext cx="20145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5088" y="3429000"/>
            <a:ext cx="7733824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705088" y="3575447"/>
            <a:ext cx="264402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ML Prediction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05088" y="4026813"/>
            <a:ext cx="773382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model predicts churn likelihood with confidence score.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5088" y="4701659"/>
            <a:ext cx="20145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5088" y="5021223"/>
            <a:ext cx="7733824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705088" y="5167670"/>
            <a:ext cx="264402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Display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05088" y="5619036"/>
            <a:ext cx="773382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shows prediction, confidence, and top influencing features.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5088" y="6293882"/>
            <a:ext cx="20145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5088" y="6613446"/>
            <a:ext cx="7733824" cy="2286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8" name="Text 15"/>
          <p:cNvSpPr/>
          <p:nvPr/>
        </p:nvSpPr>
        <p:spPr>
          <a:xfrm>
            <a:off x="705088" y="6759893"/>
            <a:ext cx="264402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05088" y="7211258"/>
            <a:ext cx="7733824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continuously trains and optimises using historical data.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276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 Pipeline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031450"/>
            <a:ext cx="3664744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65884"/>
            <a:ext cx="31170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Handle Missing Values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77404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 using median or appropriate methods for data completeness.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031450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2658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Encode Categories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182" y="377404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categorical features using label or one-hot encoding.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23999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58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Scale Features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06659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RobustScaler to normalise numerical features and handle outliers.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668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 &amp; Selection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8753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powerful new features to enhance model performance: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934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AvgMonthlyCharge and ChargeRatio for billing patterns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356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TenureGroup and MonthlyChargeGroup for customer segmentation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778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ServiceCount and PaymentRisk for behaviour indicators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200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Interaction terms capturing feature relationships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533" y="892016"/>
            <a:ext cx="6711672" cy="636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Development Strategy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533" y="1819632"/>
            <a:ext cx="582097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1582" y="2013585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Selection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941582" y="2448163"/>
            <a:ext cx="700968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Logistic Regression, Decision Tree, and Random Forest models.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21" y="3177778"/>
            <a:ext cx="582097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32571" y="3371731"/>
            <a:ext cx="282737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Hyperparameter Tuning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232571" y="3806309"/>
            <a:ext cx="671869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GridSearchCV and RandomizedSearchCV for optimal parameters.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29" y="4535924"/>
            <a:ext cx="582097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472987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Ensemble Approach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5164455"/>
            <a:ext cx="642758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models using VotingClassifier for improved accuracy.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618" y="5894070"/>
            <a:ext cx="582097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14667" y="6088023"/>
            <a:ext cx="281975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Threshold Optimisation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814667" y="6522601"/>
            <a:ext cx="6136600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prediction threshold on validation set for best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418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 Stack Overview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3654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96430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User interface library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065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Fast build tool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487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Axios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HTTP requests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3654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42721" y="396430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Data and ML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4065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Web framework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8487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ML models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908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Data manipulation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7330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Joblib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Model persistence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775" y="534352"/>
            <a:ext cx="5527238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 Process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78775" y="1558647"/>
            <a:ext cx="13272849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train_model.py script automates the complete workflow: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8775" y="2087047"/>
            <a:ext cx="436364" cy="43636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44200" y="2114252"/>
            <a:ext cx="305395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309092" y="2153603"/>
            <a:ext cx="25456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Load Data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309092" y="2588062"/>
            <a:ext cx="1264253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Telco-Customer-Churn.csv dataset using Pandas.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78775" y="3286244"/>
            <a:ext cx="436364" cy="43636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44200" y="3313450"/>
            <a:ext cx="305395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309092" y="3352800"/>
            <a:ext cx="264497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 &amp; Engineer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309092" y="3787259"/>
            <a:ext cx="1264253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missing values, encode features, create new variables.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78775" y="4485442"/>
            <a:ext cx="436364" cy="43636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44200" y="4512647"/>
            <a:ext cx="305395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309092" y="4551998"/>
            <a:ext cx="25456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Balance Data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309092" y="4986457"/>
            <a:ext cx="1264253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SMOTE to address class imbalance in training set.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78775" y="5684639"/>
            <a:ext cx="436364" cy="43636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44200" y="5711845"/>
            <a:ext cx="305395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309092" y="5751195"/>
            <a:ext cx="25456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 &amp; Optimise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1309092" y="6185654"/>
            <a:ext cx="1264253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models, tune hyperparameters, create voting ensemble.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78775" y="6883837"/>
            <a:ext cx="436364" cy="436364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44200" y="6911042"/>
            <a:ext cx="305395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1309092" y="6950393"/>
            <a:ext cx="254567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Save Models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1309092" y="7384852"/>
            <a:ext cx="1264253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 trained models, scalers, and encoders using Joblib.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763310"/>
            <a:ext cx="6804779" cy="686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Improving Model Accuracy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32711" y="1764268"/>
            <a:ext cx="7678579" cy="1268492"/>
          </a:xfrm>
          <a:prstGeom prst="roundRect">
            <a:avLst>
              <a:gd name="adj" fmla="val 693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4883" y="1996440"/>
            <a:ext cx="274808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4883" y="2465546"/>
            <a:ext cx="721423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with new features and combinations to capture patterns.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242072"/>
            <a:ext cx="7678579" cy="1268492"/>
          </a:xfrm>
          <a:prstGeom prst="roundRect">
            <a:avLst>
              <a:gd name="adj" fmla="val 693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4883" y="3474244"/>
            <a:ext cx="274808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Models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64883" y="3943350"/>
            <a:ext cx="721423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XGBoost and LightGBM for enhanced predictive power.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4719876"/>
            <a:ext cx="7678579" cy="1268492"/>
          </a:xfrm>
          <a:prstGeom prst="roundRect">
            <a:avLst>
              <a:gd name="adj" fmla="val 693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4883" y="4952048"/>
            <a:ext cx="274808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Ensemble Strategies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4883" y="5421154"/>
            <a:ext cx="721423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different ensemble methods and weighting approaches.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197679"/>
            <a:ext cx="7678579" cy="1268492"/>
          </a:xfrm>
          <a:prstGeom prst="roundRect">
            <a:avLst>
              <a:gd name="adj" fmla="val 693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4883" y="6429851"/>
            <a:ext cx="274808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Augmentation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64883" y="6898958"/>
            <a:ext cx="721423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SMOTE and other techniques to handle class imbalance.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0968"/>
            <a:ext cx="88070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&amp; Backend Integration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242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8410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components collect customer data via form. Axios sends JSON payload to backend API endpoint.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242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599521" y="584108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 API receives data, preprocesses it, runs trained model, returns prediction with confidence score and influencing features as JSON.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2025-11-06T15:02:46Z</dcterms:created>
  <dcterms:modified xsi:type="dcterms:W3CDTF">2025-11-06T15:02:46Z</dcterms:modified>
</cp:coreProperties>
</file>